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2" autoAdjust="0"/>
    <p:restoredTop sz="94660"/>
  </p:normalViewPr>
  <p:slideViewPr>
    <p:cSldViewPr snapToGrid="0">
      <p:cViewPr varScale="1">
        <p:scale>
          <a:sx n="74" d="100"/>
          <a:sy n="74" d="100"/>
        </p:scale>
        <p:origin x="146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3620" y="57875"/>
            <a:ext cx="8821640" cy="1324909"/>
          </a:xfrm>
          <a:prstGeom prst="rect">
            <a:avLst/>
          </a:prstGeom>
          <a:noFill/>
        </p:spPr>
        <p:txBody>
          <a:bodyPr wrap="square" lIns="77657" tIns="38828" rIns="77657" bIns="38828" rtlCol="0">
            <a:spAutoFit/>
          </a:bodyPr>
          <a:lstStyle/>
          <a:p>
            <a:r>
              <a:rPr lang="en-US" altLang="ko-KR" sz="3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Observation </a:t>
            </a:r>
            <a:r>
              <a:rPr lang="en-US" altLang="ko-KR" sz="3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and experiment of driving </a:t>
            </a:r>
            <a:r>
              <a:rPr lang="en-US" altLang="ko-KR" sz="3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behaviors</a:t>
            </a:r>
            <a:br>
              <a:rPr lang="en-US" altLang="ko-KR" sz="3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3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3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near speed humps and speed </a:t>
            </a:r>
            <a:r>
              <a:rPr lang="en-US" altLang="ko-KR" sz="3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tables</a:t>
            </a:r>
          </a:p>
          <a:p>
            <a:endParaRPr lang="en-US" altLang="ko-KR" sz="5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/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Jiho Yeo, </a:t>
            </a:r>
            <a:r>
              <a:rPr lang="en-US" altLang="ko-KR" sz="16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Junhan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Cho, </a:t>
            </a:r>
            <a:r>
              <a:rPr lang="en-US" altLang="ko-KR" sz="16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Hoyoung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Lee, Dong-</a:t>
            </a:r>
            <a:r>
              <a:rPr lang="en-US" altLang="ko-KR" sz="16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Kyu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Kim, </a:t>
            </a:r>
            <a:r>
              <a:rPr lang="en-US" altLang="ko-KR" sz="16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Kitae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Jang</a:t>
            </a:r>
            <a:endParaRPr lang="ko-KR" altLang="ko-KR" sz="3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73620" y="1382784"/>
            <a:ext cx="8315960" cy="4067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latinLnBrk="1"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altLang="ko-KR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Objective</a:t>
            </a:r>
          </a:p>
          <a:p>
            <a:pPr marL="622300" indent="-177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Investigate the effects of speed humps and tables on vehicle speeds under high-speed conditions</a:t>
            </a:r>
          </a:p>
          <a:p>
            <a:pPr marL="622300" indent="-177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Assess human factors that affect speed-reduction patterns of drivers</a:t>
            </a:r>
          </a:p>
          <a:p>
            <a:pPr marL="228600" indent="-228600"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Data &amp; Study site</a:t>
            </a:r>
          </a:p>
          <a:p>
            <a:pPr marL="622300" indent="-177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East </a:t>
            </a:r>
            <a:r>
              <a:rPr lang="en-US" altLang="ko-KR" sz="16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pangyo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Street in the city of </a:t>
            </a:r>
            <a:r>
              <a:rPr lang="en-US" altLang="ko-KR" sz="16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pangyo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622300" indent="-177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Both observation &amp; experiment were conducted</a:t>
            </a:r>
          </a:p>
          <a:p>
            <a:pPr marL="622300" indent="-177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Observation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/>
            </a:r>
            <a:b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</a:b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 With Radar detecting vehicle speeds every 75ms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/>
            </a:r>
            <a:b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</a:b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 Collect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speed profiles of passing vehicle</a:t>
            </a:r>
          </a:p>
          <a:p>
            <a:pPr marL="622300" indent="-177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Experiment </a:t>
            </a:r>
            <a:b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</a:b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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Evaluate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drivers’ perception &amp; reaction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5930652" y="2888902"/>
            <a:ext cx="2558928" cy="2403222"/>
            <a:chOff x="5325926" y="2057128"/>
            <a:chExt cx="3669334" cy="3446063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503977" y="2881243"/>
              <a:ext cx="3443897" cy="1800000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373312" y="2879076"/>
              <a:ext cx="3443895" cy="1800000"/>
            </a:xfrm>
            <a:prstGeom prst="rect">
              <a:avLst/>
            </a:prstGeom>
          </p:spPr>
        </p:pic>
      </p:grpSp>
      <p:sp>
        <p:nvSpPr>
          <p:cNvPr id="17" name="직사각형 16"/>
          <p:cNvSpPr/>
          <p:nvPr/>
        </p:nvSpPr>
        <p:spPr>
          <a:xfrm>
            <a:off x="5930651" y="5352223"/>
            <a:ext cx="27510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[UMRR radar (left) and 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equipped car for experiment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(right)]</a:t>
            </a:r>
            <a:endParaRPr lang="ko-KR" altLang="en-US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173620" y="210869"/>
            <a:ext cx="8315960" cy="5314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latinLnBrk="1"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Result</a:t>
            </a:r>
          </a:p>
          <a:p>
            <a:pPr marL="228600" indent="-228600"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altLang="ko-KR" sz="20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altLang="ko-KR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altLang="ko-KR" sz="20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altLang="ko-KR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altLang="ko-KR" sz="20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altLang="ko-KR" sz="20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Conclusion</a:t>
            </a:r>
          </a:p>
          <a:p>
            <a:pPr marL="622300" indent="-1778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Closely-installed devices effectively stabilize the vehicle speeds</a:t>
            </a:r>
          </a:p>
          <a:p>
            <a:pPr marL="622300" indent="-1778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Drivers with high speed tend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to change the speed more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abruptly</a:t>
            </a:r>
            <a:b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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These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abrupt behaviors were prominent in isolated speed control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devices</a:t>
            </a:r>
            <a:b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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Suggesting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the need of consecutive speed control devices </a:t>
            </a:r>
            <a:endParaRPr lang="en-US" altLang="ko-KR" sz="16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622300" indent="-1778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Drivers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started to reduce their speeds before fixating eyes on the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devices</a:t>
            </a:r>
            <a:b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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Fixating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times doesn’t differ by physical surroundings &amp; type of devices</a:t>
            </a:r>
            <a:endParaRPr lang="ko-KR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881723" y="1192220"/>
            <a:ext cx="7666901" cy="2185614"/>
            <a:chOff x="2856631" y="706580"/>
            <a:chExt cx="6621019" cy="1887463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10996" y="706581"/>
              <a:ext cx="3366654" cy="1887462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56631" y="706580"/>
              <a:ext cx="2119598" cy="1717077"/>
            </a:xfrm>
            <a:prstGeom prst="rect">
              <a:avLst/>
            </a:prstGeom>
          </p:spPr>
        </p:pic>
      </p:grpSp>
      <p:sp>
        <p:nvSpPr>
          <p:cNvPr id="11" name="직사각형 10"/>
          <p:cNvSpPr/>
          <p:nvPr/>
        </p:nvSpPr>
        <p:spPr>
          <a:xfrm>
            <a:off x="0" y="607445"/>
            <a:ext cx="55067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2300" indent="-1778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Compare speed profiles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using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paired t-test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093559" y="607445"/>
            <a:ext cx="44550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22300" indent="-1778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Analyze eye fixation &amp; drivers’ reaction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15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86</Words>
  <Application>Microsoft Office PowerPoint</Application>
  <PresentationFormat>화면 슬라이드 쇼(4:3)</PresentationFormat>
  <Paragraphs>25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10" baseType="lpstr">
      <vt:lpstr>나눔고딕</vt:lpstr>
      <vt:lpstr>나눔고딕 ExtraBold</vt:lpstr>
      <vt:lpstr>Arial</vt:lpstr>
      <vt:lpstr>Calibri</vt:lpstr>
      <vt:lpstr>Calibri Light</vt:lpstr>
      <vt:lpstr>Wingdings</vt:lpstr>
      <vt:lpstr>Office Theme</vt:lpstr>
      <vt:lpstr>Custom Design</vt:lpstr>
      <vt:lpstr>PowerPoint 프레젠테이션</vt:lpstr>
      <vt:lpstr>PowerPoint 프레젠테이션</vt:lpstr>
    </vt:vector>
  </TitlesOfParts>
  <Company>Villanova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Jiho Yeo</cp:lastModifiedBy>
  <cp:revision>12</cp:revision>
  <dcterms:created xsi:type="dcterms:W3CDTF">2016-12-19T23:39:08Z</dcterms:created>
  <dcterms:modified xsi:type="dcterms:W3CDTF">2017-01-05T07:13:26Z</dcterms:modified>
</cp:coreProperties>
</file>